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5F"/>
    <a:srgbClr val="31C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D34B-1104-403E-8DD6-A3FD74006ECF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5F91-AE87-480E-B106-47F6668881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62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03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98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2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69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5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97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85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61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4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4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5B0F-9605-4C78-AD0F-8FB56138E568}" type="datetimeFigureOut">
              <a:rPr lang="hr-HR" smtClean="0"/>
              <a:t>5.2.2026.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E65B-6E6F-4859-8D1F-7888D61DA2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63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9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73" y="2181226"/>
            <a:ext cx="5514975" cy="3524250"/>
          </a:xfrm>
        </p:spPr>
        <p:txBody>
          <a:bodyPr anchor="t">
            <a:normAutofit/>
          </a:bodyPr>
          <a:lstStyle/>
          <a:p>
            <a:pPr algn="l">
              <a:lnSpc>
                <a:spcPts val="5600"/>
              </a:lnSpc>
              <a:spcBef>
                <a:spcPts val="0"/>
              </a:spcBef>
            </a:pP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Naslov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svečane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sjednice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ili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nekog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drugog</a:t>
            </a:r>
            <a:r>
              <a:rPr lang="en-US" sz="5200" b="1" dirty="0" smtClean="0">
                <a:solidFill>
                  <a:srgbClr val="21295F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21295F"/>
                </a:solidFill>
                <a:latin typeface="+mn-lt"/>
              </a:rPr>
              <a:t>događaja</a:t>
            </a:r>
            <a:endParaRPr lang="hr-HR" sz="5200" b="1" dirty="0">
              <a:solidFill>
                <a:srgbClr val="21295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674" y="1658938"/>
            <a:ext cx="5514975" cy="52228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21295F"/>
                </a:solidFill>
              </a:rPr>
              <a:t>28/1/2025 - </a:t>
            </a:r>
            <a:r>
              <a:rPr lang="en-US" b="1" dirty="0" err="1" smtClean="0">
                <a:solidFill>
                  <a:srgbClr val="21295F"/>
                </a:solidFill>
              </a:rPr>
              <a:t>Navis</a:t>
            </a:r>
            <a:r>
              <a:rPr lang="en-US" b="1" dirty="0" smtClean="0">
                <a:solidFill>
                  <a:srgbClr val="21295F"/>
                </a:solidFill>
              </a:rPr>
              <a:t> - Rijeka </a:t>
            </a:r>
            <a:endParaRPr lang="hr-HR" b="1" dirty="0">
              <a:solidFill>
                <a:srgbClr val="212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6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333375"/>
            <a:ext cx="9582150" cy="1095375"/>
          </a:xfrm>
        </p:spPr>
        <p:txBody>
          <a:bodyPr anchor="t">
            <a:normAutofit/>
          </a:bodyPr>
          <a:lstStyle/>
          <a:p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Naslov</a:t>
            </a:r>
            <a:r>
              <a:rPr lang="en-US" sz="4000" b="1" dirty="0" smtClean="0">
                <a:solidFill>
                  <a:srgbClr val="31C2E2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slidea</a:t>
            </a:r>
            <a:endParaRPr lang="hr-HR" sz="4000" b="1" dirty="0">
              <a:solidFill>
                <a:srgbClr val="31C2E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1628775"/>
            <a:ext cx="10115550" cy="4343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endParaRPr lang="hr-HR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1725" y="6356350"/>
            <a:ext cx="1428750" cy="365125"/>
          </a:xfrm>
        </p:spPr>
        <p:txBody>
          <a:bodyPr/>
          <a:lstStyle/>
          <a:p>
            <a:r>
              <a:rPr lang="hr-HR" sz="900" b="1" dirty="0" smtClean="0">
                <a:solidFill>
                  <a:srgbClr val="21295F"/>
                </a:solidFill>
              </a:rPr>
              <a:t>www.medri.uniri.hr</a:t>
            </a:r>
            <a:endParaRPr lang="hr-HR" sz="900" b="1" dirty="0">
              <a:solidFill>
                <a:srgbClr val="2129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5225" y="6356350"/>
            <a:ext cx="533400" cy="365125"/>
          </a:xfrm>
        </p:spPr>
        <p:txBody>
          <a:bodyPr/>
          <a:lstStyle/>
          <a:p>
            <a:fld id="{3F1FE65B-6E6F-4859-8D1F-7888D61DA289}" type="slidenum">
              <a:rPr lang="hr-HR" sz="900" b="1" smtClean="0">
                <a:solidFill>
                  <a:srgbClr val="21295F"/>
                </a:solidFill>
              </a:rPr>
              <a:t>3</a:t>
            </a:fld>
            <a:endParaRPr lang="hr-HR" sz="900" b="1" dirty="0">
              <a:solidFill>
                <a:srgbClr val="212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333375"/>
            <a:ext cx="9582150" cy="1095375"/>
          </a:xfrm>
        </p:spPr>
        <p:txBody>
          <a:bodyPr anchor="t">
            <a:normAutofit/>
          </a:bodyPr>
          <a:lstStyle/>
          <a:p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Naslov</a:t>
            </a:r>
            <a:r>
              <a:rPr lang="en-US" sz="4000" b="1" dirty="0" smtClean="0">
                <a:solidFill>
                  <a:srgbClr val="31C2E2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slidea</a:t>
            </a:r>
            <a:endParaRPr lang="hr-HR" sz="4000" b="1" dirty="0">
              <a:solidFill>
                <a:srgbClr val="31C2E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1628775"/>
            <a:ext cx="10115550" cy="4343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endParaRPr lang="hr-HR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1725" y="6356350"/>
            <a:ext cx="1428750" cy="365125"/>
          </a:xfrm>
        </p:spPr>
        <p:txBody>
          <a:bodyPr/>
          <a:lstStyle/>
          <a:p>
            <a:r>
              <a:rPr lang="hr-HR" sz="900" b="1" dirty="0" smtClean="0">
                <a:solidFill>
                  <a:srgbClr val="21295F"/>
                </a:solidFill>
              </a:rPr>
              <a:t>www.medri.uniri.hr</a:t>
            </a:r>
            <a:endParaRPr lang="hr-HR" sz="900" b="1" dirty="0">
              <a:solidFill>
                <a:srgbClr val="2129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5225" y="6356350"/>
            <a:ext cx="533400" cy="365125"/>
          </a:xfrm>
        </p:spPr>
        <p:txBody>
          <a:bodyPr/>
          <a:lstStyle/>
          <a:p>
            <a:fld id="{3F1FE65B-6E6F-4859-8D1F-7888D61DA289}" type="slidenum">
              <a:rPr lang="hr-HR" sz="900" b="1" smtClean="0">
                <a:solidFill>
                  <a:srgbClr val="21295F"/>
                </a:solidFill>
              </a:rPr>
              <a:t>4</a:t>
            </a:fld>
            <a:endParaRPr lang="hr-HR" sz="900" b="1" dirty="0">
              <a:solidFill>
                <a:srgbClr val="212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7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333375"/>
            <a:ext cx="9582150" cy="1095375"/>
          </a:xfrm>
        </p:spPr>
        <p:txBody>
          <a:bodyPr anchor="t">
            <a:normAutofit/>
          </a:bodyPr>
          <a:lstStyle/>
          <a:p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Naslov</a:t>
            </a:r>
            <a:r>
              <a:rPr lang="en-US" sz="4000" b="1" dirty="0" smtClean="0">
                <a:solidFill>
                  <a:srgbClr val="31C2E2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slidea</a:t>
            </a:r>
            <a:endParaRPr lang="hr-HR" sz="4000" b="1" dirty="0">
              <a:solidFill>
                <a:srgbClr val="31C2E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1628775"/>
            <a:ext cx="10115550" cy="4343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endParaRPr lang="hr-HR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1725" y="6356350"/>
            <a:ext cx="1428750" cy="365125"/>
          </a:xfrm>
        </p:spPr>
        <p:txBody>
          <a:bodyPr/>
          <a:lstStyle/>
          <a:p>
            <a:r>
              <a:rPr lang="hr-HR" sz="900" b="1" dirty="0" smtClean="0">
                <a:solidFill>
                  <a:srgbClr val="21295F"/>
                </a:solidFill>
              </a:rPr>
              <a:t>www.medri.uniri.hr</a:t>
            </a:r>
            <a:endParaRPr lang="hr-HR" sz="900" b="1" dirty="0">
              <a:solidFill>
                <a:srgbClr val="2129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5225" y="6356350"/>
            <a:ext cx="533400" cy="365125"/>
          </a:xfrm>
        </p:spPr>
        <p:txBody>
          <a:bodyPr/>
          <a:lstStyle/>
          <a:p>
            <a:fld id="{3F1FE65B-6E6F-4859-8D1F-7888D61DA289}" type="slidenum">
              <a:rPr lang="hr-HR" sz="900" b="1" smtClean="0">
                <a:solidFill>
                  <a:srgbClr val="21295F"/>
                </a:solidFill>
              </a:rPr>
              <a:t>5</a:t>
            </a:fld>
            <a:endParaRPr lang="hr-HR" sz="900" b="1" dirty="0">
              <a:solidFill>
                <a:srgbClr val="212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333375"/>
            <a:ext cx="9582150" cy="1095375"/>
          </a:xfrm>
        </p:spPr>
        <p:txBody>
          <a:bodyPr anchor="t">
            <a:normAutofit/>
          </a:bodyPr>
          <a:lstStyle/>
          <a:p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Naslov</a:t>
            </a:r>
            <a:r>
              <a:rPr lang="en-US" sz="4000" b="1" dirty="0" smtClean="0">
                <a:solidFill>
                  <a:srgbClr val="31C2E2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31C2E2"/>
                </a:solidFill>
                <a:latin typeface="+mn-lt"/>
              </a:rPr>
              <a:t>slidea</a:t>
            </a:r>
            <a:endParaRPr lang="hr-HR" sz="4000" b="1" dirty="0">
              <a:solidFill>
                <a:srgbClr val="31C2E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0" y="1628775"/>
            <a:ext cx="10115550" cy="4343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r>
              <a:rPr lang="en-US" sz="2000" b="1" dirty="0" err="1" smtClean="0">
                <a:solidFill>
                  <a:srgbClr val="21295F"/>
                </a:solidFill>
              </a:rPr>
              <a:t>Natuknice</a:t>
            </a:r>
            <a:endParaRPr lang="en-US" sz="2000" b="1" dirty="0" smtClean="0">
              <a:solidFill>
                <a:srgbClr val="21295F"/>
              </a:solidFill>
            </a:endParaRPr>
          </a:p>
          <a:p>
            <a:endParaRPr lang="hr-HR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1725" y="6356350"/>
            <a:ext cx="1428750" cy="365125"/>
          </a:xfrm>
        </p:spPr>
        <p:txBody>
          <a:bodyPr/>
          <a:lstStyle/>
          <a:p>
            <a:r>
              <a:rPr lang="hr-HR" sz="900" b="1" dirty="0" smtClean="0">
                <a:solidFill>
                  <a:srgbClr val="21295F"/>
                </a:solidFill>
              </a:rPr>
              <a:t>www.medri.uniri.hr</a:t>
            </a:r>
            <a:endParaRPr lang="hr-HR" sz="900" b="1" dirty="0">
              <a:solidFill>
                <a:srgbClr val="2129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5225" y="6356350"/>
            <a:ext cx="533400" cy="365125"/>
          </a:xfrm>
        </p:spPr>
        <p:txBody>
          <a:bodyPr/>
          <a:lstStyle/>
          <a:p>
            <a:fld id="{3F1FE65B-6E6F-4859-8D1F-7888D61DA289}" type="slidenum">
              <a:rPr lang="hr-HR" sz="900" b="1" smtClean="0">
                <a:solidFill>
                  <a:srgbClr val="21295F"/>
                </a:solidFill>
              </a:rPr>
              <a:t>6</a:t>
            </a:fld>
            <a:endParaRPr lang="hr-HR" sz="900" b="1" dirty="0">
              <a:solidFill>
                <a:srgbClr val="212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Naslov svečane sjednice ili nekog drugog događaja</vt:lpstr>
      <vt:lpstr>Naslov slidea</vt:lpstr>
      <vt:lpstr>Naslov slidea</vt:lpstr>
      <vt:lpstr>Naslov slidea</vt:lpstr>
      <vt:lpstr>Naslov slidea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Medicinski fakultet u Rijeci</dc:creator>
  <cp:keywords>70 godina</cp:keywords>
  <cp:lastModifiedBy>Teo Brusić</cp:lastModifiedBy>
  <cp:revision>5</cp:revision>
  <dcterms:created xsi:type="dcterms:W3CDTF">2025-01-16T10:59:35Z</dcterms:created>
  <dcterms:modified xsi:type="dcterms:W3CDTF">2026-02-05T13:54:17Z</dcterms:modified>
</cp:coreProperties>
</file>